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0" r:id="rId4"/>
    <p:sldId id="265" r:id="rId5"/>
    <p:sldId id="263" r:id="rId6"/>
    <p:sldId id="266" r:id="rId7"/>
    <p:sldId id="261" r:id="rId8"/>
    <p:sldId id="267" r:id="rId9"/>
    <p:sldId id="272" r:id="rId10"/>
    <p:sldId id="269" r:id="rId11"/>
    <p:sldId id="270" r:id="rId12"/>
    <p:sldId id="273" r:id="rId13"/>
    <p:sldId id="274" r:id="rId14"/>
    <p:sldId id="268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Отличается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ли ваше детство от детства ваших сверстников 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Отличается</c:v>
                </c:pt>
                <c:pt idx="1">
                  <c:v>Затрудняюсь ответить 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0.83000000000000007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Читали ли вы о пионерах – героях?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Читали</c:v>
                </c:pt>
                <c:pt idx="1">
                  <c:v>Не читали, но знают о них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Знаете ли вы блокаде Ленинграда?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блокаде Ленинграда?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Знаем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549E-C057-4413-AF37-32726970C023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2B3E-B511-48AD-B2CA-03371B34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XXVIII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районная научно 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практическая конференция «Поиск»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войны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2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работы:</a:t>
            </a:r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4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Называевская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№1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Аправнов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Богдан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учитель начальных классов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Ощепкова Светлана Васильевна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6" descr="http://img-fotki.yandex.ru/get/5602/olhanninen.10/0_52537_3961c310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3429001"/>
            <a:ext cx="3600400" cy="299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980729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60648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юным ленинградцам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96752"/>
            <a:ext cx="5598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Сотни юных ленинградцев были награждены орденами, тысячи – медалями 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 оборону Ленинграда»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всю многомесячную  героическую оборону </a:t>
            </a:r>
          </a:p>
          <a:p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они прошли</a:t>
            </a:r>
          </a:p>
          <a:p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достойные </a:t>
            </a:r>
          </a:p>
          <a:p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соратники взрослых. </a:t>
            </a:r>
            <a:endParaRPr lang="ru-RU" alt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анализа ответов выяснилось следующее: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59632" y="-103166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19672" y="1844824"/>
          <a:ext cx="65527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анализа ответов выяснилось следующее: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59632" y="-103166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67744" y="2276872"/>
          <a:ext cx="60486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анализа ответов выяснилось следующее: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59632" y="-103166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91680" y="1628800"/>
          <a:ext cx="58326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7664" y="-5675720"/>
            <a:ext cx="7200800" cy="126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опроса мы с одноклассниками решили: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посетить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городскую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библиотеку, где познакомимся с книгами о пионерах- героях;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провести урок мужества «Герои – сверстники в годы Великой Отечественной войны».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637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Целью моего исследование было - на конкретных примерах изучить, как дети во время Великой Отечественной войны наравне со взрослыми «приближали» победу. Цель достигнута. Я выяснил, что каждый ребенок совершал свой подвиг, несмотря на лишения, голод, потерю своих близких. Одни вели партизанскую борьбу, другие шли на фронт, прибавляя годы, третьи непосильным трудом в тылу на заводах, в колхозах старались всеми силами помочь фронту, помочь одержать победу. А значит моя гипотеза подтвердилась.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помнили</a:t>
            </a: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для большинства из нас война—это то, что мы видим на экранах телевизоров, компьютеров. В неё мы играем, но для некоторых детей война и сегодня—это не игра, а суровая реальность…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147" y="3933056"/>
            <a:ext cx="313485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05244"/>
            <a:ext cx="2624907" cy="275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Users\User\Desktop\G2jyPwd7Z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65712"/>
            <a:ext cx="389817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57935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Накануне 80-летия Победы в Великой Отечественной войне детям современности необходимо знать, какие тяготы пришлось пережить детям войны, чтобы помнить, чтить память и делать все, чтобы этого не повторилось.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конкретных примерах изучить, как дети во время Великой Отечественной войны наравне со взрослыми «приближали» победу. Показать на этих примерах, что детство детей войны трудно назвать детством.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571184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 войны, старались делать все, чтобы освободить свою страну от врага, помочь взрослым добиться победы.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детей во время Великой Отечественной войны.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теории вопроса на основе литературы и интернет источников.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Сравнительный анализ.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Дети-герои</a:t>
            </a: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464496" cy="576064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началась война, Валя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учился 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шестом классе. С первых дней войны он начал бороться с немецкими оккупантами и вскоре стал связным в партизанском отряде.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Однажды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обнаружил и уничтожил подземный телефонный кабель, который обеспечивал связь немцев.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Участвовал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Валя и в подрыве немецких железнодорожных эшелонов и оружейных складов. Заметив приближающихся к партизанской стоянке немецких солдат, он поднял тревогу и спас своих товарищей. В 1944 году Валя погиб в бою с врагами. Ему было присвоено звание героя Советского Союза посмертно.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798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71601" y="1124744"/>
            <a:ext cx="367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Валя Котик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Дети-герои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Он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был самым молодым летчиком Второй Мировой войны. Аркадий начал летать, когда ему было 14 лет, его ласково называли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Летунок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». Он летал в штабы дивизий, на командные пункты полков, доставлял питание партизанам.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Когда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ему исполнилось 15 лет, он получил свою первую награду - орден Красной Звезды за спасение летчика на нейтральной полосе. Юный пилот увидел самолет, подбитый фашистами. Под сильнейшим огнем Аркадий приземлился, перенес летчика в свой самолет, поднялся вверх и вернулся в полк. За свою короткую жизнь он совершил более 650 вылетов.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6" descr="https://grot-school.ru/images/2020/09/14/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4" t="3721" r="1295" b="5166"/>
          <a:stretch/>
        </p:blipFill>
        <p:spPr bwMode="auto">
          <a:xfrm>
            <a:off x="899592" y="1988840"/>
            <a:ext cx="41275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7584" y="1243499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Аркадий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Каманин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Дети-труженики тыла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43608" y="620688"/>
            <a:ext cx="7643192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выпала детям, находящимся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тылу. Маленькие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труженики совершали подвиги под лозунгом: «Все для фронта, все для победы!» Сутками трудились дети на заводах и фабриках, встав за станки вместо ушедших отцов: делали взрыватели к минам, дымовые шашки, цветные сигнальные ракеты. Мальчишки и девчонки ухаживали за ранеными в госпиталях, писали под их диктовку письма родным, ставили спектакли, устраивали концерты. Наравне со взрослыми они трудились в колхозах, на полях.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280253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4509120"/>
            <a:ext cx="313213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09120"/>
            <a:ext cx="2853879" cy="21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Дети-труженики тыла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536504" cy="5805264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Петр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Панкратьевич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Титов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Когда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началась Великая Отечественная война, ему было 10 лет. Очень много приходилось работать, так как мужчины ушли на фронт, а в селе остались старики, да  женщины. В летние каникулы  каждому школьнику давали разное задание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собирать в поле колоски, полоть свеклу, капусту, а кто постарше, того отправляли на сенокос.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один колосок не должен был остаться  в поле. Обычно сентябрь, октябрь старшие и средние классы не учились, а работали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колхозных фермах,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токах, куда машины привозили с полей собранное зерно, а школьники его просушивали.  Все время хотелось очень сильно кушать и спать.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кроме работы надо было еще и учиться.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916833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868" y="3717032"/>
            <a:ext cx="3751763" cy="282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448621" cy="217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блокадного Ленинграда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3608" y="537507"/>
            <a:ext cx="777686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Наравне со взрослыми школьники дежуря на чердаках и крышах домов, гасили зажигательные бомбы и возникшие пожары. Их называли «часовыми ленинградских крыш». Весной 1942 года в опустевшие, обезлюдевшие цеха предприятий пришли тысячи детей и подростков. В 12-15 лет они становились станочниками и сборщиками, выпускали автоматы и пулеметы, снаряды.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Несмотря на суровую обстановку фронтового города, дети продолжали учиться.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image_4d3eb8c1a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532" y="3944843"/>
            <a:ext cx="3540524" cy="265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ttp://img-fotki.yandex.ru/get/9811/225044291.36/0_d13c5_e619f6de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447256" cy="247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995ede3c2ac168c5916cd0cee69a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блокадного Ленинграда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4032448" cy="5949280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Юрий </a:t>
            </a:r>
            <a:r>
              <a:rPr lang="ru-RU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Бултаков</a:t>
            </a:r>
            <a:endParaRPr lang="ru-RU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воспоминаний)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/>
              <a:t>  	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началась война мне было 13 лет. я помогал в строительстве оборонительных рубежей, куда пошел добровольно. Под Петергофом нужно было рыть противотанковые рвы. Рыть приходилось тяжело, солнце пекло, за водой надо было ходить далеко. Спать приходилось кое-где. Несколько ночей  спал  в бане, а потом в сене под открытым небом.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4918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 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916833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http://dlyakota.ru/uploads/posts/2014-01/thumbs/dlyakota.ru_fotopodborki_blokada-leningrada-240-foto-chast-1_2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02778" y="1916833"/>
            <a:ext cx="376786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533</Words>
  <Application>Microsoft Office PowerPoint</Application>
  <PresentationFormat>Экран (4:3)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XXVIII  районная научно –  практическая конференция «Поиск»  </vt:lpstr>
      <vt:lpstr>  </vt:lpstr>
      <vt:lpstr>  </vt:lpstr>
      <vt:lpstr> Дети-герои </vt:lpstr>
      <vt:lpstr> Дети-герои  </vt:lpstr>
      <vt:lpstr> Дети-труженики тыла  </vt:lpstr>
      <vt:lpstr>  Дети-труженики тыла  </vt:lpstr>
      <vt:lpstr>   Дети блокадного Ленинграда </vt:lpstr>
      <vt:lpstr>   Дети блокадного Ленинграда </vt:lpstr>
      <vt:lpstr>  </vt:lpstr>
      <vt:lpstr>  По результатам анализа ответов выяснилось следующее:</vt:lpstr>
      <vt:lpstr>  По результатам анализа ответов выяснилось следующее:</vt:lpstr>
      <vt:lpstr>  По результатам анализа ответов выяснилось следующее:</vt:lpstr>
      <vt:lpstr> Вывод </vt:lpstr>
      <vt:lpstr> Чтобы помнили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XXVIII  районная научно –  практическая конференция «Поиск»</dc:title>
  <dc:creator>User</dc:creator>
  <cp:lastModifiedBy>USER</cp:lastModifiedBy>
  <cp:revision>4</cp:revision>
  <dcterms:created xsi:type="dcterms:W3CDTF">2025-02-25T16:01:20Z</dcterms:created>
  <dcterms:modified xsi:type="dcterms:W3CDTF">2025-04-16T07:33:29Z</dcterms:modified>
</cp:coreProperties>
</file>