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Выполнила: обучающаяся 3 «Б» класса </a:t>
            </a:r>
            <a:br>
              <a:rPr lang="ru-RU" sz="2700" dirty="0" smtClean="0"/>
            </a:br>
            <a:r>
              <a:rPr lang="ru-RU" sz="2700" dirty="0" smtClean="0"/>
              <a:t>                             МБОУ «Называевская СОШ №1»                                      Жданова Елизавета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36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dirty="0" smtClean="0"/>
              <a:t>Исследовательский проект</a:t>
            </a:r>
            <a:br>
              <a:rPr lang="ru-RU" sz="4000" dirty="0" smtClean="0"/>
            </a:br>
            <a:r>
              <a:rPr lang="ru-RU" sz="4000" dirty="0" smtClean="0"/>
              <a:t>«Мой прапрадед - участник Великой Отечественной войны»</a:t>
            </a:r>
            <a:br>
              <a:rPr lang="ru-RU" sz="4000" dirty="0" smtClean="0"/>
            </a:br>
            <a:r>
              <a:rPr lang="ru-RU" sz="4000" dirty="0" smtClean="0"/>
              <a:t>Секция «Участники Великой Отечественной войны»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2800" dirty="0" smtClean="0"/>
              <a:t>Я выполнила  поставленную  перед собой задачу,  узнала о биографии прадеда, о  его фронтовой жизни. Я горжусь, что мой прадедушка, Иосиф  Афанасьевич, был одним из тех, кто защищал нашу страну и победил в этой войне.</a:t>
            </a:r>
            <a:endParaRPr lang="ru-RU" sz="2800" dirty="0"/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моей работы:</a:t>
            </a:r>
            <a:r>
              <a:rPr lang="ru-RU" dirty="0" smtClean="0"/>
              <a:t> Изучить  биографию и  документы  моего  прадедушки.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Задачи:</a:t>
            </a:r>
            <a:endParaRPr lang="ru-RU" sz="2800" dirty="0" smtClean="0"/>
          </a:p>
          <a:p>
            <a:r>
              <a:rPr lang="ru-RU" sz="2800" dirty="0" smtClean="0"/>
              <a:t>1.Изучить семейный архив.</a:t>
            </a:r>
          </a:p>
          <a:p>
            <a:r>
              <a:rPr lang="ru-RU" sz="2800" dirty="0" smtClean="0"/>
              <a:t>2.Узнать у родственников биографические факты.</a:t>
            </a:r>
          </a:p>
          <a:p>
            <a:r>
              <a:rPr lang="ru-RU" sz="2800" dirty="0" smtClean="0"/>
              <a:t>3.Рассказать о результатах своей работы одноклассникам.</a:t>
            </a:r>
          </a:p>
          <a:p>
            <a:endParaRPr lang="ru-RU" sz="2800" dirty="0"/>
          </a:p>
        </p:txBody>
      </p:sp>
      <p:pic>
        <p:nvPicPr>
          <p:cNvPr id="1026" name="Picture 2" descr="C:\Users\User\Desktop\IMG-20250309-WA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2832" y="273050"/>
            <a:ext cx="395618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Иосиф Афанасьевич Голованов  родился 10 января 1909 года в Полтавской области Украинской ССР. Его семья переехала на постоянное место жительства в Омскую область, когда он был еще ребенком. Трудился в родном селе Пятилетка Ульяновского района трактористом и комбайнером.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67747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Дедушка был танкистом, 1 Белорусский фронт, 510 огневая башня отдельного танкового полка, младший сержант, командир башни.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00262"/>
            <a:ext cx="7072362" cy="44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В 1944 году около деревни Синижинцы в Белоруссии при прорыве врага на правом берегу реки Друть им было уничтожено 12 вражеских солдат и офицеров и  нескольких орудий. За этот подвиг он награжден Орденом Славы III степени. Орден ему был вручен 22.07.1944 года.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2050" name="Picture 2" descr="66"/>
          <p:cNvPicPr>
            <a:picLocks noChangeAspect="1" noChangeArrowheads="1"/>
          </p:cNvPicPr>
          <p:nvPr/>
        </p:nvPicPr>
        <p:blipFill>
          <a:blip r:embed="rId2"/>
          <a:srcRect l="7779" t="20453" r="28400" b="6783"/>
          <a:stretch>
            <a:fillRect/>
          </a:stretch>
        </p:blipFill>
        <p:spPr bwMode="auto">
          <a:xfrm>
            <a:off x="2357422" y="2260181"/>
            <a:ext cx="3357586" cy="45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Дедушка был дважды ранен, но оставался в строю до Победы. Он дошел до города Магдебурга в Германии.</a:t>
            </a:r>
            <a:endParaRPr lang="ru-RU" sz="2800" dirty="0"/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/>
          <a:srcRect r="6521" b="7877"/>
          <a:stretch>
            <a:fillRect/>
          </a:stretch>
        </p:blipFill>
        <p:spPr bwMode="auto">
          <a:xfrm>
            <a:off x="1785918" y="2571744"/>
            <a:ext cx="5553075" cy="388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После  окончания войны, в 1945 году, вернулся в свое село, продолжал пахать землю и сеять хлеб.</a:t>
            </a:r>
            <a:endParaRPr lang="ru-RU" sz="3200" dirty="0"/>
          </a:p>
        </p:txBody>
      </p:sp>
      <p:pic>
        <p:nvPicPr>
          <p:cNvPr id="3074" name="Picture 2" descr="1738054543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10698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 стало дедушки в 1982 году 9 мая. Его могила находится в селе Пятилетка.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портретом дедушки  мы каждый год участвуем в акции Бессмертный полк.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2945542" cy="426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258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Выполнила: обучающаяся 3 «Б» класса                               МБОУ «Называевская СОШ №1»                                      Жданова Елизавета  </vt:lpstr>
      <vt:lpstr>Цель моей работы: Изучить  биографию и  документы  моего  прадедушки.</vt:lpstr>
      <vt:lpstr>Иосиф Афанасьевич Голованов  родился 10 января 1909 года в Полтавской области Украинской ССР. Его семья переехала на постоянное место жительства в Омскую область, когда он был еще ребенком. Трудился в родном селе Пятилетка Ульяновского района трактористом и комбайнером.  </vt:lpstr>
      <vt:lpstr>Дедушка был танкистом, 1 Белорусский фронт, 510 огневая башня отдельного танкового полка, младший сержант, командир башни. </vt:lpstr>
      <vt:lpstr>В 1944 году около деревни Синижинцы в Белоруссии при прорыве врага на правом берегу реки Друть им было уничтожено 12 вражеских солдат и офицеров и  нескольких орудий. За этот подвиг он награжден Орденом Славы III степени. Орден ему был вручен 22.07.1944 года. </vt:lpstr>
      <vt:lpstr>Дедушка был дважды ранен, но оставался в строю до Победы. Он дошел до города Магдебурга в Германии.</vt:lpstr>
      <vt:lpstr>После  окончания войны, в 1945 году, вернулся в свое село, продолжал пахать землю и сеять хлеб.</vt:lpstr>
      <vt:lpstr>Не стало дедушки в 1982 году 9 мая. Его могила находится в селе Пятилетка.</vt:lpstr>
      <vt:lpstr>С портретом дедушки  мы каждый год участвуем в акции Бессмертный полк.</vt:lpstr>
      <vt:lpstr>Я выполнила  поставленную  перед собой задачу,  узнала о биографии прадеда, о  его фронтовой жизни. Я горжусь, что мой прадедушка, Иосиф  Афанасьевич, был одним из тех, кто защищал нашу страну и победил в этой войне.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обучающаяся 3 «Б» класса                               МБОУ «Называевская СОШ №1»                                      Жданова Елизавета</dc:title>
  <dc:creator>Пользователь</dc:creator>
  <cp:lastModifiedBy>USER</cp:lastModifiedBy>
  <cp:revision>7</cp:revision>
  <dcterms:created xsi:type="dcterms:W3CDTF">2025-03-09T14:47:42Z</dcterms:created>
  <dcterms:modified xsi:type="dcterms:W3CDTF">2025-04-14T11:20:19Z</dcterms:modified>
</cp:coreProperties>
</file>